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4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49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7" y="4721225"/>
            <a:ext cx="544480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49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30E04-44F8-4846-A793-D3A98CEEBF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3154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9414" indent="-28823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52944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14122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75299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36477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97655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58832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20010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574AEC1-59E0-476C-BFDE-2A758BDC4CD2}" type="slidenum">
              <a:rPr lang="en-US" altLang="ja-JP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6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角丸四角形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7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5C239-CA97-472C-9840-FA2B54CDDA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13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33E3-37B5-423D-9A19-5AF420B1D8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4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角丸四角形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E654E-A010-4B21-9E5C-88ACD7C80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3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77C2A-9AC3-462A-A0DB-86CB10AFA9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8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9B36-CEEA-45C5-A8D4-775BD5AA17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71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4744A-3871-48BD-9CA2-A8DEDAA9E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3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88802-FA2E-4716-86CC-5584406A4C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312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F03E-A805-4F5E-9650-23AE96DBBD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324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1 つの角を丸めた四角形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/>
          </a:p>
        </p:txBody>
      </p:sp>
      <p:sp>
        <p:nvSpPr>
          <p:cNvPr id="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D5CFE-1B58-48AD-A16C-1084E59FCF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701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7C63-BEC6-4A60-A728-B895442A70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431-8E64-4526-A42B-66BD25562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48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9" name="角丸四角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タイトル プレースホルダー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1" name="テキスト プレースホルダー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126EB8-4D7D-40C9-A744-B44F44A494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7" r:id="rId7"/>
    <p:sldLayoutId id="2147483752" r:id="rId8"/>
    <p:sldLayoutId id="2147483758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923BED-07A3-4A83-52ED-1FD98CA2A837}"/>
              </a:ext>
            </a:extLst>
          </p:cNvPr>
          <p:cNvSpPr/>
          <p:nvPr/>
        </p:nvSpPr>
        <p:spPr>
          <a:xfrm>
            <a:off x="5019494" y="2436645"/>
            <a:ext cx="3672408" cy="29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ロイヤルスタイルキッチンセット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品番：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YKS-8R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定価：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（税込￥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880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化粧箱サイズ：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190×245×50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ｍｍ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商品重量：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350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カートン入数：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32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カートンサイズ：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39×50×42cm</a:t>
            </a:r>
          </a:p>
          <a:p>
            <a:pPr algn="l">
              <a:lnSpc>
                <a:spcPts val="1400"/>
              </a:lnSpc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＜セット内容＞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サランラップ（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22cm×20m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・ストックバッグ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M7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・フリーザーバッグ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M5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・ジッパーバッグ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M5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</a:p>
          <a:p>
            <a:pPr algn="l">
              <a:lnSpc>
                <a:spcPts val="1400"/>
              </a:lnSpc>
            </a:pP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5854F7-9290-9708-7E39-C1EDAAA14DBC}"/>
              </a:ext>
            </a:extLst>
          </p:cNvPr>
          <p:cNvSpPr/>
          <p:nvPr/>
        </p:nvSpPr>
        <p:spPr>
          <a:xfrm>
            <a:off x="1170335" y="1238221"/>
            <a:ext cx="7210598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●家庭で使えるバラエティキッチンセット。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179D4A8-2012-1646-85A9-700A60D5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01" y="519063"/>
            <a:ext cx="721059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粗品・来場記念品などに最適！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FC622-DC90-D17F-CAA4-8906A68DBAB1}"/>
              </a:ext>
            </a:extLst>
          </p:cNvPr>
          <p:cNvSpPr txBox="1"/>
          <p:nvPr/>
        </p:nvSpPr>
        <p:spPr>
          <a:xfrm>
            <a:off x="5220072" y="5383414"/>
            <a:ext cx="2736304" cy="633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納入価格：</a:t>
            </a:r>
            <a:r>
              <a:rPr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税抜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送料：１ケース元払い（沖縄・離島を除く）</a:t>
            </a:r>
            <a:endParaRPr kumimoji="1"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98D345-9008-BDAC-F010-9B09E022850C}"/>
              </a:ext>
            </a:extLst>
          </p:cNvPr>
          <p:cNvSpPr/>
          <p:nvPr/>
        </p:nvSpPr>
        <p:spPr>
          <a:xfrm>
            <a:off x="874016" y="6154083"/>
            <a:ext cx="4248472" cy="203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l"/>
            <a:r>
              <a:rPr lang="en-US" altLang="ja-JP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メーカー都合により商品内容の変更が発生する場合がございます。その際は代替商品にて対応させて頂きます。</a:t>
            </a:r>
          </a:p>
        </p:txBody>
      </p:sp>
      <p:pic>
        <p:nvPicPr>
          <p:cNvPr id="7" name="図 6" descr="テキス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CF822003-59F0-4B79-8FC8-3666ECD2E0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47" y="2180138"/>
            <a:ext cx="3194485" cy="276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シッ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</TotalTime>
  <Words>125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メイリオ</vt:lpstr>
      <vt:lpstr>Arial</vt:lpstr>
      <vt:lpstr>Verdana</vt:lpstr>
      <vt:lpstr>Wingdings 2</vt:lpstr>
      <vt:lpstr>シック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C0710</dc:creator>
  <cp:lastModifiedBy>hidehiro nakamura</cp:lastModifiedBy>
  <cp:revision>86</cp:revision>
  <cp:lastPrinted>2026-01-23T01:13:29Z</cp:lastPrinted>
  <dcterms:created xsi:type="dcterms:W3CDTF">2009-06-11T02:42:47Z</dcterms:created>
  <dcterms:modified xsi:type="dcterms:W3CDTF">2026-01-28T07:05:05Z</dcterms:modified>
</cp:coreProperties>
</file>