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4" r:id="rId2"/>
  </p:sldIdLst>
  <p:sldSz cx="9144000" cy="6858000" type="screen4x3"/>
  <p:notesSz cx="6807200" cy="9939338"/>
  <p:defaultTextStyle>
    <a:defPPr>
      <a:defRPr lang="ja-JP"/>
    </a:defPPr>
    <a:lvl1pPr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84" autoAdjust="0"/>
  </p:normalViewPr>
  <p:slideViewPr>
    <p:cSldViewPr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349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197" y="4721225"/>
            <a:ext cx="5444807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349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30E04-44F8-4846-A793-D3A98CEEBF1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931547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9414" indent="-28823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52944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14122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75299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36477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97655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58832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20010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6574AEC1-59E0-476C-BFDE-2A758BDC4CD2}" type="slidenum">
              <a:rPr lang="en-US" altLang="ja-JP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262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角丸四角形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タイトル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20" name="サブタイトル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7" name="日付プレースホルダー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D5C239-CA97-472C-9840-FA2B54CDDA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4139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233E3-37B5-423D-9A19-5AF420B1D8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63480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角丸四角形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2E654E-A010-4B21-9E5C-88ACD7C801D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22349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77C2A-9AC3-462A-A0DB-86CB10AFA9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5883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B9B36-CEEA-45C5-A8D4-775BD5AA17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7971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4744A-3871-48BD-9CA2-A8DEDAA9E32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15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3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788802-FA2E-4716-86CC-5584406A4C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6312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8F03E-A805-4F5E-9650-23AE96DBBDB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43244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1 つの角を丸めた四角形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ja-JP" altLang="en-US" noProof="0"/>
              <a:t>アイコンをクリックして図を追加</a:t>
            </a:r>
            <a:endParaRPr lang="en-US" noProof="0"/>
          </a:p>
        </p:txBody>
      </p:sp>
      <p:sp>
        <p:nvSpPr>
          <p:cNvPr id="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6D5CFE-1B58-48AD-A16C-1084E59FCF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1701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D7C63-BEC6-4A60-A728-B895442A70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6686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A9431-8E64-4526-A42B-66BD25562B7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50485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角丸四角形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9" name="角丸四角形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13" name="タイトル プレースホルダー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31" name="テキスト プレースホルダー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altLang="ja-JP"/>
          </a:p>
        </p:txBody>
      </p:sp>
      <p:sp>
        <p:nvSpPr>
          <p:cNvPr id="25" name="日付プレースホルダー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18" name="フッター プレースホルダー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C4126EB8-4D7D-40C9-A744-B44F44A494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8" r:id="rId2"/>
    <p:sldLayoutId id="2147483756" r:id="rId3"/>
    <p:sldLayoutId id="2147483749" r:id="rId4"/>
    <p:sldLayoutId id="2147483750" r:id="rId5"/>
    <p:sldLayoutId id="2147483751" r:id="rId6"/>
    <p:sldLayoutId id="2147483757" r:id="rId7"/>
    <p:sldLayoutId id="2147483752" r:id="rId8"/>
    <p:sldLayoutId id="2147483758" r:id="rId9"/>
    <p:sldLayoutId id="2147483753" r:id="rId10"/>
    <p:sldLayoutId id="21474837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B923BED-07A3-4A83-52ED-1FD98CA2A837}"/>
              </a:ext>
            </a:extLst>
          </p:cNvPr>
          <p:cNvSpPr/>
          <p:nvPr/>
        </p:nvSpPr>
        <p:spPr>
          <a:xfrm>
            <a:off x="5019494" y="2436645"/>
            <a:ext cx="3672408" cy="2767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250000"/>
              </a:lnSpc>
            </a:pP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除菌ジョイファミリーセット</a:t>
            </a:r>
            <a:endParaRPr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品番：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PLA-83</a:t>
            </a: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定価：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830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（税込￥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913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化粧箱サイズ：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53×154×193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ｍｍ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商品重量：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540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ｇ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カートン入数：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24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個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カートンサイズ：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約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43×47×21cm</a:t>
            </a:r>
          </a:p>
          <a:p>
            <a:pPr algn="l">
              <a:lnSpc>
                <a:spcPts val="1400"/>
              </a:lnSpc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＜セット内容＞</a:t>
            </a:r>
            <a:endParaRPr lang="en-US" altLang="ja-JP" sz="1000" b="1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P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＆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G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除菌ジョイコンパクト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170ml×1</a:t>
            </a:r>
            <a:b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・サランラップ（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15cm×20m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）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  <a:b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・ロールレジ袋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20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（ベトナム製）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45854F7-9290-9708-7E39-C1EDAAA14DBC}"/>
              </a:ext>
            </a:extLst>
          </p:cNvPr>
          <p:cNvSpPr/>
          <p:nvPr/>
        </p:nvSpPr>
        <p:spPr>
          <a:xfrm>
            <a:off x="1170335" y="1238221"/>
            <a:ext cx="7210598" cy="288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1600"/>
              </a:lnSpc>
            </a:pP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●家庭で使えるバラエティキッチンセット。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0179D4A8-2012-1646-85A9-700A60D5B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701" y="519063"/>
            <a:ext cx="7210598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ja-JP" alt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粗品・来場記念品などに最適！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9FC622-DC90-D17F-CAA4-8906A68DBAB1}"/>
              </a:ext>
            </a:extLst>
          </p:cNvPr>
          <p:cNvSpPr txBox="1"/>
          <p:nvPr/>
        </p:nvSpPr>
        <p:spPr>
          <a:xfrm>
            <a:off x="5220072" y="5183349"/>
            <a:ext cx="2736304" cy="6339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納入価格：</a:t>
            </a:r>
            <a:r>
              <a:rPr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税抜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pPr algn="l">
              <a:lnSpc>
                <a:spcPct val="150000"/>
              </a:lnSpc>
            </a:pPr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送料：１ケース元払い（沖縄・離島を除く）</a:t>
            </a:r>
            <a:endParaRPr kumimoji="1" lang="ja-JP" altLang="en-US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798D345-9008-BDAC-F010-9B09E022850C}"/>
              </a:ext>
            </a:extLst>
          </p:cNvPr>
          <p:cNvSpPr/>
          <p:nvPr/>
        </p:nvSpPr>
        <p:spPr>
          <a:xfrm>
            <a:off x="874016" y="6154083"/>
            <a:ext cx="4248472" cy="203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l"/>
            <a:r>
              <a:rPr lang="en-US" altLang="ja-JP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メーカー都合により商品内容の変更が発生する場合がございます。その際は代替商品にて対応させて頂きます。</a:t>
            </a:r>
          </a:p>
        </p:txBody>
      </p:sp>
      <p:pic>
        <p:nvPicPr>
          <p:cNvPr id="7" name="図 6" descr="アプリケーション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78C83B1-35A1-9A3D-2EA8-F1203AF9AA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989206"/>
            <a:ext cx="3601009" cy="287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85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シック">
  <a:themeElements>
    <a:clrScheme name="シック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シック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シック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</TotalTime>
  <Words>126</Words>
  <Application>Microsoft Office PowerPoint</Application>
  <PresentationFormat>画面に合わせる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ＭＳ Ｐゴシック</vt:lpstr>
      <vt:lpstr>メイリオ</vt:lpstr>
      <vt:lpstr>Arial</vt:lpstr>
      <vt:lpstr>Verdana</vt:lpstr>
      <vt:lpstr>Wingdings 2</vt:lpstr>
      <vt:lpstr>シック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C0710</dc:creator>
  <cp:lastModifiedBy>hidehiro nakamura</cp:lastModifiedBy>
  <cp:revision>87</cp:revision>
  <cp:lastPrinted>2026-01-23T01:13:29Z</cp:lastPrinted>
  <dcterms:created xsi:type="dcterms:W3CDTF">2009-06-11T02:42:47Z</dcterms:created>
  <dcterms:modified xsi:type="dcterms:W3CDTF">2026-01-27T06:22:33Z</dcterms:modified>
</cp:coreProperties>
</file>