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4" r:id="rId2"/>
  </p:sldIdLst>
  <p:sldSz cx="9144000" cy="6858000" type="screen4x3"/>
  <p:notesSz cx="6807200" cy="9939338"/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84" autoAdjust="0"/>
  </p:normalViewPr>
  <p:slideViewPr>
    <p:cSldViewPr>
      <p:cViewPr varScale="1">
        <p:scale>
          <a:sx n="110" d="100"/>
          <a:sy n="110" d="100"/>
        </p:scale>
        <p:origin x="164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349" y="0"/>
            <a:ext cx="29502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197" y="4721225"/>
            <a:ext cx="5444807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349" y="9440864"/>
            <a:ext cx="29502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3" tIns="45721" rIns="91443" bIns="45721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330E04-44F8-4846-A793-D3A98CEEBF1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31547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49414" indent="-288236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152944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614122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2075299" indent="-230589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536477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997655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458832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920010" indent="-230589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6574AEC1-59E0-476C-BFDE-2A758BDC4CD2}" type="slidenum">
              <a:rPr lang="en-US" altLang="ja-JP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262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角丸四角形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20" name="サブタイトル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7" name="日付プレースホルダー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FD5C239-CA97-472C-9840-FA2B54CDDA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139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0233E3-37B5-423D-9A19-5AF420B1D8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6348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角丸四角形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5" name="角丸四角形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2E654E-A010-4B21-9E5C-88ACD7C801D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22349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C77C2A-9AC3-462A-A0DB-86CB10AFA9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5883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B9B36-CEEA-45C5-A8D4-775BD5AA17B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971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4744A-3871-48BD-9CA2-A8DEDAA9E32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315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3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788802-FA2E-4716-86CC-5584406A4C0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6312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8F03E-A805-4F5E-9650-23AE96DBBDB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43244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角丸四角形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6" name="1 つの角を丸めた四角形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ja-JP" altLang="en-US" noProof="0"/>
              <a:t>アイコンをクリックして図を追加</a:t>
            </a:r>
            <a:endParaRPr lang="en-US" noProof="0"/>
          </a:p>
        </p:txBody>
      </p:sp>
      <p:sp>
        <p:nvSpPr>
          <p:cNvPr id="7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6D5CFE-1B58-48AD-A16C-1084E59FCF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17017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D7C63-BEC6-4A60-A728-B895442A706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66861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日付プレースホルダー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フッター プレースホルダー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9431-8E64-4526-A42B-66BD25562B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5048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角丸四角形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9" name="角丸四角形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en-US"/>
          </a:p>
        </p:txBody>
      </p:sp>
      <p:sp>
        <p:nvSpPr>
          <p:cNvPr id="13" name="タイトル プレースホルダー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1031" name="テキスト プレースホルダー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altLang="ja-JP"/>
          </a:p>
        </p:txBody>
      </p:sp>
      <p:sp>
        <p:nvSpPr>
          <p:cNvPr id="25" name="日付プレースホルダー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18" name="フッター プレースホルダー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C4126EB8-4D7D-40C9-A744-B44F44A4944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8" r:id="rId2"/>
    <p:sldLayoutId id="2147483756" r:id="rId3"/>
    <p:sldLayoutId id="2147483749" r:id="rId4"/>
    <p:sldLayoutId id="2147483750" r:id="rId5"/>
    <p:sldLayoutId id="2147483751" r:id="rId6"/>
    <p:sldLayoutId id="2147483757" r:id="rId7"/>
    <p:sldLayoutId id="2147483752" r:id="rId8"/>
    <p:sldLayoutId id="2147483758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rgbClr val="FF8D3E"/>
          </a:solidFill>
          <a:latin typeface="Verdana" pitchFamily="34" charset="0"/>
          <a:ea typeface="ＭＳ ゴシック" pitchFamily="49" charset="-128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1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B923BED-07A3-4A83-52ED-1FD98CA2A837}"/>
              </a:ext>
            </a:extLst>
          </p:cNvPr>
          <p:cNvSpPr/>
          <p:nvPr/>
        </p:nvSpPr>
        <p:spPr>
          <a:xfrm>
            <a:off x="5019494" y="2436645"/>
            <a:ext cx="3672408" cy="2767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250000"/>
              </a:lnSpc>
            </a:pP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除菌ジョイキッチンセット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品番：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JC-8</a:t>
            </a: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定価：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800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（税込￥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880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化粧箱サイズ：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88×128×185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ｍｍ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商品重量：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300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ｇ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カートン入数：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15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個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カートンサイズ：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約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45×39×21cm</a:t>
            </a:r>
          </a:p>
          <a:p>
            <a:pPr algn="l">
              <a:lnSpc>
                <a:spcPts val="1400"/>
              </a:lnSpc>
            </a:pP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＜セット内容＞</a:t>
            </a:r>
            <a:endParaRPr lang="en-US" altLang="ja-JP" sz="1000" b="1" dirty="0">
              <a:latin typeface="Meiryo UI" panose="020B0604030504040204" pitchFamily="50" charset="-128"/>
              <a:ea typeface="Meiryo UI" panose="020B0604030504040204" pitchFamily="50" charset="-128"/>
              <a:cs typeface="メイリオ" panose="020B0604030504040204" pitchFamily="50" charset="-128"/>
            </a:endParaRPr>
          </a:p>
          <a:p>
            <a:pPr algn="l">
              <a:lnSpc>
                <a:spcPts val="1400"/>
              </a:lnSpc>
            </a:pPr>
            <a:r>
              <a:rPr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P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＆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G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除菌ジョイコンパクト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170ml×1</a:t>
            </a:r>
            <a:b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</a:b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・アイラップミニ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</a:p>
          <a:p>
            <a:pPr algn="l">
              <a:lnSpc>
                <a:spcPts val="1400"/>
              </a:lnSpc>
            </a:pP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・泡クリアスポンジ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  <a:cs typeface="メイリオ" panose="020B0604030504040204" pitchFamily="50" charset="-128"/>
              </a:rPr>
              <a:t>×1</a:t>
            </a:r>
          </a:p>
          <a:p>
            <a:pPr algn="l">
              <a:lnSpc>
                <a:spcPts val="1400"/>
              </a:lnSpc>
            </a:pPr>
            <a:endParaRPr lang="en-US" altLang="ja-JP" sz="10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45854F7-9290-9708-7E39-C1EDAAA14DBC}"/>
              </a:ext>
            </a:extLst>
          </p:cNvPr>
          <p:cNvSpPr/>
          <p:nvPr/>
        </p:nvSpPr>
        <p:spPr>
          <a:xfrm>
            <a:off x="1170335" y="1238221"/>
            <a:ext cx="7210598" cy="288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600"/>
              </a:lnSpc>
            </a:pP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●家庭で使えるバラエティキッチンセット。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0179D4A8-2012-1646-85A9-700A60D5B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01" y="519063"/>
            <a:ext cx="7210598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ja-JP" altLang="en-US" sz="2400" dirty="0">
                <a:effectLst>
                  <a:outerShdw blurRad="38100" dist="38100" dir="2700000" algn="tl">
                    <a:srgbClr val="FFFFFF"/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粗品・来場記念品などに最適！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9FC622-DC90-D17F-CAA4-8906A68DBAB1}"/>
              </a:ext>
            </a:extLst>
          </p:cNvPr>
          <p:cNvSpPr txBox="1"/>
          <p:nvPr/>
        </p:nvSpPr>
        <p:spPr>
          <a:xfrm>
            <a:off x="5220072" y="5183349"/>
            <a:ext cx="2736304" cy="6339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納入価格：</a:t>
            </a:r>
            <a:r>
              <a:rPr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r>
              <a:rPr kumimoji="1" lang="ja-JP" altLang="en-US" sz="14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税抜</a:t>
            </a:r>
            <a:r>
              <a:rPr kumimoji="1" lang="en-US" altLang="ja-JP" sz="11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pPr algn="l">
              <a:lnSpc>
                <a:spcPct val="150000"/>
              </a:lnSpc>
            </a:pPr>
            <a:r>
              <a:rPr lang="ja-JP" altLang="en-US" sz="1100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送料：１ケース元払い（沖縄・離島を除く）</a:t>
            </a:r>
            <a:endParaRPr kumimoji="1" lang="ja-JP" altLang="en-US" sz="1400" dirty="0">
              <a:solidFill>
                <a:srgbClr val="FF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798D345-9008-BDAC-F010-9B09E022850C}"/>
              </a:ext>
            </a:extLst>
          </p:cNvPr>
          <p:cNvSpPr/>
          <p:nvPr/>
        </p:nvSpPr>
        <p:spPr>
          <a:xfrm>
            <a:off x="874016" y="6154083"/>
            <a:ext cx="4248472" cy="203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l"/>
            <a:r>
              <a:rPr lang="en-US" altLang="ja-JP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675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メーカー都合により商品内容の変更が発生する場合がございます。その際は代替商品にて対応させて頂きます。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74830B1-5134-78E3-2ED2-D088BEF7F1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10" y="2132856"/>
            <a:ext cx="4174104" cy="3337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851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シック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シック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シック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</TotalTime>
  <Words>115</Words>
  <Application>Microsoft Office PowerPoint</Application>
  <PresentationFormat>画面に合わせる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ＭＳ Ｐゴシック</vt:lpstr>
      <vt:lpstr>メイリオ</vt:lpstr>
      <vt:lpstr>Arial</vt:lpstr>
      <vt:lpstr>Verdana</vt:lpstr>
      <vt:lpstr>Wingdings 2</vt:lpstr>
      <vt:lpstr>シック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C0710</dc:creator>
  <cp:lastModifiedBy>trendy30</cp:lastModifiedBy>
  <cp:revision>91</cp:revision>
  <cp:lastPrinted>2026-01-23T01:13:29Z</cp:lastPrinted>
  <dcterms:created xsi:type="dcterms:W3CDTF">2009-06-11T02:42:47Z</dcterms:created>
  <dcterms:modified xsi:type="dcterms:W3CDTF">2026-08-20T08:44:15Z</dcterms:modified>
</cp:coreProperties>
</file>